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Garet Bold" charset="1" panose="00000000000000000000"/>
      <p:regular r:id="rId18"/>
    </p:embeddedFont>
    <p:embeddedFont>
      <p:font typeface="Open Sans" charset="1" panose="020B0606030504020204"/>
      <p:regular r:id="rId19"/>
    </p:embeddedFont>
    <p:embeddedFont>
      <p:font typeface="Open Sans Italics" charset="1" panose="020B0606030504020204"/>
      <p:regular r:id="rId20"/>
    </p:embeddedFont>
    <p:embeddedFont>
      <p:font typeface="Poppins Medium" charset="1" panose="00000600000000000000"/>
      <p:regular r:id="rId21"/>
    </p:embeddedFont>
    <p:embeddedFont>
      <p:font typeface="Poppins Semi-Bold" charset="1" panose="000007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6.jpeg" Type="http://schemas.openxmlformats.org/officeDocument/2006/relationships/image"/><Relationship Id="rId5" Target="../media/image7.png" Type="http://schemas.openxmlformats.org/officeDocument/2006/relationships/image"/><Relationship Id="rId6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Relationship Id="rId6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png" Type="http://schemas.openxmlformats.org/officeDocument/2006/relationships/image"/><Relationship Id="rId12" Target="../media/image34.pn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7.png" Type="http://schemas.openxmlformats.org/officeDocument/2006/relationships/image"/><Relationship Id="rId8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jpeg" Type="http://schemas.openxmlformats.org/officeDocument/2006/relationships/image"/><Relationship Id="rId5" Target="../media/image7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7.pn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0.jpeg" Type="http://schemas.openxmlformats.org/officeDocument/2006/relationships/image"/><Relationship Id="rId5" Target="../media/image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1.jpeg" Type="http://schemas.openxmlformats.org/officeDocument/2006/relationships/image"/><Relationship Id="rId5" Target="../media/image7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23.jpeg" Type="http://schemas.openxmlformats.org/officeDocument/2006/relationships/image"/><Relationship Id="rId5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24.jpeg" Type="http://schemas.openxmlformats.org/officeDocument/2006/relationships/image"/><Relationship Id="rId5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25.jpeg" Type="http://schemas.openxmlformats.org/officeDocument/2006/relationships/image"/><Relationship Id="rId5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79178" y="727410"/>
            <a:ext cx="17163529" cy="9020249"/>
          </a:xfrm>
          <a:custGeom>
            <a:avLst/>
            <a:gdLst/>
            <a:ahLst/>
            <a:cxnLst/>
            <a:rect r="r" b="b" t="t" l="l"/>
            <a:pathLst>
              <a:path h="9020249" w="17163529">
                <a:moveTo>
                  <a:pt x="0" y="0"/>
                </a:moveTo>
                <a:lnTo>
                  <a:pt x="17163529" y="0"/>
                </a:lnTo>
                <a:lnTo>
                  <a:pt x="17163529" y="9020249"/>
                </a:lnTo>
                <a:lnTo>
                  <a:pt x="0" y="902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0" t="-13425" r="0" b="-13425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5081831" y="7080831"/>
            <a:ext cx="3206169" cy="3206169"/>
          </a:xfrm>
          <a:custGeom>
            <a:avLst/>
            <a:gdLst/>
            <a:ahLst/>
            <a:cxnLst/>
            <a:rect r="r" b="b" t="t" l="l"/>
            <a:pathLst>
              <a:path h="3206169" w="3206169">
                <a:moveTo>
                  <a:pt x="3206169" y="0"/>
                </a:moveTo>
                <a:lnTo>
                  <a:pt x="0" y="0"/>
                </a:lnTo>
                <a:lnTo>
                  <a:pt x="0" y="3206169"/>
                </a:lnTo>
                <a:lnTo>
                  <a:pt x="3206169" y="3206169"/>
                </a:lnTo>
                <a:lnTo>
                  <a:pt x="32061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43859"/>
            <a:ext cx="3206169" cy="3206169"/>
          </a:xfrm>
          <a:custGeom>
            <a:avLst/>
            <a:gdLst/>
            <a:ahLst/>
            <a:cxnLst/>
            <a:rect r="r" b="b" t="t" l="l"/>
            <a:pathLst>
              <a:path h="3206169" w="3206169">
                <a:moveTo>
                  <a:pt x="0" y="0"/>
                </a:moveTo>
                <a:lnTo>
                  <a:pt x="3206169" y="0"/>
                </a:lnTo>
                <a:lnTo>
                  <a:pt x="3206169" y="3206168"/>
                </a:lnTo>
                <a:lnTo>
                  <a:pt x="0" y="3206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739950" y="358943"/>
            <a:ext cx="5074486" cy="736935"/>
            <a:chOff x="0" y="0"/>
            <a:chExt cx="6765981" cy="9825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40557" cy="982581"/>
            </a:xfrm>
            <a:custGeom>
              <a:avLst/>
              <a:gdLst/>
              <a:ahLst/>
              <a:cxnLst/>
              <a:rect r="r" b="b" t="t" l="l"/>
              <a:pathLst>
                <a:path h="982581" w="5340557">
                  <a:moveTo>
                    <a:pt x="0" y="0"/>
                  </a:moveTo>
                  <a:lnTo>
                    <a:pt x="5340557" y="0"/>
                  </a:lnTo>
                  <a:lnTo>
                    <a:pt x="5340557" y="982581"/>
                  </a:lnTo>
                  <a:lnTo>
                    <a:pt x="0" y="982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280978" r="-202" b="-299802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295223" y="139707"/>
              <a:ext cx="1470758" cy="703166"/>
            </a:xfrm>
            <a:custGeom>
              <a:avLst/>
              <a:gdLst/>
              <a:ahLst/>
              <a:cxnLst/>
              <a:rect r="r" b="b" t="t" l="l"/>
              <a:pathLst>
                <a:path h="703166" w="1470758">
                  <a:moveTo>
                    <a:pt x="0" y="0"/>
                  </a:moveTo>
                  <a:lnTo>
                    <a:pt x="1470758" y="0"/>
                  </a:lnTo>
                  <a:lnTo>
                    <a:pt x="1470758" y="703166"/>
                  </a:lnTo>
                  <a:lnTo>
                    <a:pt x="0" y="703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9720" r="0" b="-1972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967236" y="2195506"/>
            <a:ext cx="5140642" cy="7710963"/>
          </a:xfrm>
          <a:custGeom>
            <a:avLst/>
            <a:gdLst/>
            <a:ahLst/>
            <a:cxnLst/>
            <a:rect r="r" b="b" t="t" l="l"/>
            <a:pathLst>
              <a:path h="7710963" w="5140642">
                <a:moveTo>
                  <a:pt x="0" y="0"/>
                </a:moveTo>
                <a:lnTo>
                  <a:pt x="5140641" y="0"/>
                </a:lnTo>
                <a:lnTo>
                  <a:pt x="5140641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7954966"/>
            <a:ext cx="4104513" cy="4114800"/>
          </a:xfrm>
          <a:custGeom>
            <a:avLst/>
            <a:gdLst/>
            <a:ahLst/>
            <a:cxnLst/>
            <a:rect r="r" b="b" t="t" l="l"/>
            <a:pathLst>
              <a:path h="4114800" w="4104513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65377" y="736935"/>
            <a:ext cx="11911816" cy="220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b="true" sz="4945" spc="-148">
                <a:solidFill>
                  <a:srgbClr val="FBA319"/>
                </a:solidFill>
                <a:latin typeface="Garet Bold"/>
                <a:ea typeface="Garet Bold"/>
                <a:cs typeface="Garet Bold"/>
                <a:sym typeface="Garet Bold"/>
              </a:rPr>
              <a:t>SOSIALISASI</a:t>
            </a:r>
          </a:p>
          <a:p>
            <a:pPr algn="ctr">
              <a:lnSpc>
                <a:spcPts val="5786"/>
              </a:lnSpc>
            </a:pPr>
            <a:r>
              <a:rPr lang="en-US" b="true" sz="4945" spc="-148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SISTEM PENERIMAAN MURID BARU (SPMB)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049862" y="8261136"/>
            <a:ext cx="8726388" cy="845559"/>
            <a:chOff x="0" y="0"/>
            <a:chExt cx="11635185" cy="1127413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85483" y="0"/>
              <a:ext cx="11549701" cy="1127413"/>
              <a:chOff x="0" y="0"/>
              <a:chExt cx="4163337" cy="4064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163337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4163337">
                    <a:moveTo>
                      <a:pt x="3960137" y="0"/>
                    </a:moveTo>
                    <a:cubicBezTo>
                      <a:pt x="4072361" y="0"/>
                      <a:pt x="4163337" y="90976"/>
                      <a:pt x="4163337" y="203200"/>
                    </a:cubicBezTo>
                    <a:cubicBezTo>
                      <a:pt x="4163337" y="315424"/>
                      <a:pt x="4072361" y="406400"/>
                      <a:pt x="3960137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4163337" cy="454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0" y="248530"/>
              <a:ext cx="11549701" cy="6589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b="true" sz="3404" spc="-102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Tahun Pelajaran 2026-2027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052257" y="6168664"/>
            <a:ext cx="13863282" cy="234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3"/>
              </a:lnSpc>
            </a:pPr>
            <a:r>
              <a:rPr lang="en-US" b="true" sz="13709" spc="-41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SMAN 1 MAJA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8356" y="9277350"/>
            <a:ext cx="3767802" cy="506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1"/>
              </a:lnSpc>
            </a:pPr>
            <a:r>
              <a:rPr lang="en-US" b="true" sz="1810" spc="-54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Dr. Hj Euis Shopiah,M.Pd</a:t>
            </a:r>
          </a:p>
          <a:p>
            <a:pPr algn="ctr">
              <a:lnSpc>
                <a:spcPts val="1991"/>
              </a:lnSpc>
            </a:pPr>
            <a:r>
              <a:rPr lang="en-US" b="true" sz="1810" spc="-54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Kepala SMAN 1 Maja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66457" y="5692792"/>
            <a:ext cx="892843" cy="89284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A31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366457" y="4695307"/>
            <a:ext cx="892843" cy="89284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true" rot="0">
            <a:off x="13697335" y="1028700"/>
            <a:ext cx="3561965" cy="3561965"/>
          </a:xfrm>
          <a:custGeom>
            <a:avLst/>
            <a:gdLst/>
            <a:ahLst/>
            <a:cxnLst/>
            <a:rect r="r" b="b" t="t" l="l"/>
            <a:pathLst>
              <a:path h="3561965" w="3561965">
                <a:moveTo>
                  <a:pt x="3561965" y="3561965"/>
                </a:moveTo>
                <a:lnTo>
                  <a:pt x="0" y="3561965"/>
                </a:lnTo>
                <a:lnTo>
                  <a:pt x="0" y="0"/>
                </a:lnTo>
                <a:lnTo>
                  <a:pt x="3561965" y="0"/>
                </a:lnTo>
                <a:lnTo>
                  <a:pt x="3561965" y="356196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44488" y="3316746"/>
            <a:ext cx="11057602" cy="6131250"/>
          </a:xfrm>
          <a:custGeom>
            <a:avLst/>
            <a:gdLst/>
            <a:ahLst/>
            <a:cxnLst/>
            <a:rect r="r" b="b" t="t" l="l"/>
            <a:pathLst>
              <a:path h="6131250" w="11057602">
                <a:moveTo>
                  <a:pt x="0" y="0"/>
                </a:moveTo>
                <a:lnTo>
                  <a:pt x="11057602" y="0"/>
                </a:lnTo>
                <a:lnTo>
                  <a:pt x="11057602" y="6131250"/>
                </a:lnTo>
                <a:lnTo>
                  <a:pt x="0" y="6131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672237" y="2576856"/>
            <a:ext cx="5140642" cy="7710963"/>
          </a:xfrm>
          <a:custGeom>
            <a:avLst/>
            <a:gdLst/>
            <a:ahLst/>
            <a:cxnLst/>
            <a:rect r="r" b="b" t="t" l="l"/>
            <a:pathLst>
              <a:path h="7710963" w="5140642">
                <a:moveTo>
                  <a:pt x="0" y="0"/>
                </a:moveTo>
                <a:lnTo>
                  <a:pt x="5140641" y="0"/>
                </a:lnTo>
                <a:lnTo>
                  <a:pt x="5140641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090972"/>
            <a:ext cx="7852879" cy="1028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b="true" sz="6000" spc="-18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PELIMPAHAN KUOTA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005361"/>
            <a:ext cx="6872702" cy="1028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b="true" sz="6000" spc="-18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TIDAK TERPENUHI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306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917679"/>
            <a:ext cx="7017210" cy="4928322"/>
          </a:xfrm>
          <a:custGeom>
            <a:avLst/>
            <a:gdLst/>
            <a:ahLst/>
            <a:cxnLst/>
            <a:rect r="r" b="b" t="t" l="l"/>
            <a:pathLst>
              <a:path h="4928322" w="7017210">
                <a:moveTo>
                  <a:pt x="0" y="0"/>
                </a:moveTo>
                <a:lnTo>
                  <a:pt x="7017210" y="0"/>
                </a:lnTo>
                <a:lnTo>
                  <a:pt x="7017210" y="4928321"/>
                </a:lnTo>
                <a:lnTo>
                  <a:pt x="0" y="4928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4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20515" y="2917679"/>
            <a:ext cx="6971985" cy="4928322"/>
          </a:xfrm>
          <a:custGeom>
            <a:avLst/>
            <a:gdLst/>
            <a:ahLst/>
            <a:cxnLst/>
            <a:rect r="r" b="b" t="t" l="l"/>
            <a:pathLst>
              <a:path h="4928322" w="6971985">
                <a:moveTo>
                  <a:pt x="0" y="0"/>
                </a:moveTo>
                <a:lnTo>
                  <a:pt x="6971985" y="0"/>
                </a:lnTo>
                <a:lnTo>
                  <a:pt x="6971985" y="4928321"/>
                </a:lnTo>
                <a:lnTo>
                  <a:pt x="0" y="4928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95964" y="304080"/>
            <a:ext cx="12010544" cy="1749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15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BROSUR SPMB SMAN 1 MAJA</a:t>
            </a:r>
          </a:p>
          <a:p>
            <a:pPr algn="l">
              <a:lnSpc>
                <a:spcPts val="7000"/>
              </a:lnSpc>
            </a:pPr>
            <a:r>
              <a:rPr lang="en-US" b="true" sz="5000" spc="-15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TAHUN PELAJARAN 2026-2027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40524" y="5136650"/>
            <a:ext cx="13606951" cy="1838789"/>
            <a:chOff x="0" y="0"/>
            <a:chExt cx="3007341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07341" cy="406400"/>
            </a:xfrm>
            <a:custGeom>
              <a:avLst/>
              <a:gdLst/>
              <a:ahLst/>
              <a:cxnLst/>
              <a:rect r="r" b="b" t="t" l="l"/>
              <a:pathLst>
                <a:path h="406400" w="3007341">
                  <a:moveTo>
                    <a:pt x="2804141" y="0"/>
                  </a:moveTo>
                  <a:cubicBezTo>
                    <a:pt x="2916366" y="0"/>
                    <a:pt x="3007341" y="90976"/>
                    <a:pt x="3007341" y="203200"/>
                  </a:cubicBezTo>
                  <a:cubicBezTo>
                    <a:pt x="3007341" y="315424"/>
                    <a:pt x="2916366" y="406400"/>
                    <a:pt x="280414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00734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340524" y="7933275"/>
            <a:ext cx="6620744" cy="1325025"/>
            <a:chOff x="0" y="0"/>
            <a:chExt cx="2030656" cy="406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30656" cy="406400"/>
            </a:xfrm>
            <a:custGeom>
              <a:avLst/>
              <a:gdLst/>
              <a:ahLst/>
              <a:cxnLst/>
              <a:rect r="r" b="b" t="t" l="l"/>
              <a:pathLst>
                <a:path h="406400" w="2030656">
                  <a:moveTo>
                    <a:pt x="1827456" y="0"/>
                  </a:moveTo>
                  <a:cubicBezTo>
                    <a:pt x="1939681" y="0"/>
                    <a:pt x="2030656" y="90976"/>
                    <a:pt x="2030656" y="203200"/>
                  </a:cubicBezTo>
                  <a:cubicBezTo>
                    <a:pt x="2030656" y="315424"/>
                    <a:pt x="1939681" y="406400"/>
                    <a:pt x="18274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030656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326731" y="7933275"/>
            <a:ext cx="6620744" cy="1325025"/>
            <a:chOff x="0" y="0"/>
            <a:chExt cx="2030656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30656" cy="406400"/>
            </a:xfrm>
            <a:custGeom>
              <a:avLst/>
              <a:gdLst/>
              <a:ahLst/>
              <a:cxnLst/>
              <a:rect r="r" b="b" t="t" l="l"/>
              <a:pathLst>
                <a:path h="406400" w="2030656">
                  <a:moveTo>
                    <a:pt x="1827456" y="0"/>
                  </a:moveTo>
                  <a:cubicBezTo>
                    <a:pt x="1939681" y="0"/>
                    <a:pt x="2030656" y="90976"/>
                    <a:pt x="2030656" y="203200"/>
                  </a:cubicBezTo>
                  <a:cubicBezTo>
                    <a:pt x="2030656" y="315424"/>
                    <a:pt x="1939681" y="406400"/>
                    <a:pt x="18274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030656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05908" y="1028700"/>
            <a:ext cx="4276185" cy="1061050"/>
            <a:chOff x="0" y="0"/>
            <a:chExt cx="1637851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37851" cy="406400"/>
            </a:xfrm>
            <a:custGeom>
              <a:avLst/>
              <a:gdLst/>
              <a:ahLst/>
              <a:cxnLst/>
              <a:rect r="r" b="b" t="t" l="l"/>
              <a:pathLst>
                <a:path h="406400" w="1637851">
                  <a:moveTo>
                    <a:pt x="1434651" y="0"/>
                  </a:moveTo>
                  <a:cubicBezTo>
                    <a:pt x="1546875" y="0"/>
                    <a:pt x="1637851" y="90976"/>
                    <a:pt x="1637851" y="203200"/>
                  </a:cubicBezTo>
                  <a:cubicBezTo>
                    <a:pt x="1637851" y="315424"/>
                    <a:pt x="1546875" y="406400"/>
                    <a:pt x="143465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637851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477563" y="8054998"/>
            <a:ext cx="1081580" cy="108158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463770" y="8054998"/>
            <a:ext cx="1081580" cy="108158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2725199" y="8305849"/>
            <a:ext cx="586307" cy="579911"/>
          </a:xfrm>
          <a:custGeom>
            <a:avLst/>
            <a:gdLst/>
            <a:ahLst/>
            <a:cxnLst/>
            <a:rect r="r" b="b" t="t" l="l"/>
            <a:pathLst>
              <a:path h="579911" w="586307">
                <a:moveTo>
                  <a:pt x="0" y="0"/>
                </a:moveTo>
                <a:lnTo>
                  <a:pt x="586307" y="0"/>
                </a:lnTo>
                <a:lnTo>
                  <a:pt x="586307" y="579910"/>
                </a:lnTo>
                <a:lnTo>
                  <a:pt x="0" y="579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715325" y="8383315"/>
            <a:ext cx="578470" cy="424912"/>
          </a:xfrm>
          <a:custGeom>
            <a:avLst/>
            <a:gdLst/>
            <a:ahLst/>
            <a:cxnLst/>
            <a:rect r="r" b="b" t="t" l="l"/>
            <a:pathLst>
              <a:path h="424912" w="578470">
                <a:moveTo>
                  <a:pt x="0" y="0"/>
                </a:moveTo>
                <a:lnTo>
                  <a:pt x="578469" y="0"/>
                </a:lnTo>
                <a:lnTo>
                  <a:pt x="578469" y="424912"/>
                </a:lnTo>
                <a:lnTo>
                  <a:pt x="0" y="4249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212359" y="2790411"/>
            <a:ext cx="13863282" cy="2346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93"/>
              </a:lnSpc>
            </a:pPr>
            <a:r>
              <a:rPr lang="en-US" b="true" sz="13709" spc="-41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</a:t>
            </a:r>
            <a:r>
              <a:rPr lang="en-US" b="true" sz="13709" spc="-41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ERIMA KASIH</a:t>
            </a:r>
          </a:p>
        </p:txBody>
      </p:sp>
      <p:sp>
        <p:nvSpPr>
          <p:cNvPr name="Freeform 23" id="23"/>
          <p:cNvSpPr/>
          <p:nvPr/>
        </p:nvSpPr>
        <p:spPr>
          <a:xfrm flipH="false" flipV="true" rot="0">
            <a:off x="0" y="0"/>
            <a:ext cx="3206169" cy="3206169"/>
          </a:xfrm>
          <a:custGeom>
            <a:avLst/>
            <a:gdLst/>
            <a:ahLst/>
            <a:cxnLst/>
            <a:rect r="r" b="b" t="t" l="l"/>
            <a:pathLst>
              <a:path h="3206169" w="3206169">
                <a:moveTo>
                  <a:pt x="0" y="3206169"/>
                </a:moveTo>
                <a:lnTo>
                  <a:pt x="3206169" y="3206169"/>
                </a:lnTo>
                <a:lnTo>
                  <a:pt x="3206169" y="0"/>
                </a:lnTo>
                <a:lnTo>
                  <a:pt x="0" y="0"/>
                </a:lnTo>
                <a:lnTo>
                  <a:pt x="0" y="320616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true" rot="0">
            <a:off x="16684916" y="7080831"/>
            <a:ext cx="3206169" cy="3206169"/>
          </a:xfrm>
          <a:custGeom>
            <a:avLst/>
            <a:gdLst/>
            <a:ahLst/>
            <a:cxnLst/>
            <a:rect r="r" b="b" t="t" l="l"/>
            <a:pathLst>
              <a:path h="3206169" w="3206169">
                <a:moveTo>
                  <a:pt x="3206168" y="3206169"/>
                </a:moveTo>
                <a:lnTo>
                  <a:pt x="0" y="3206169"/>
                </a:lnTo>
                <a:lnTo>
                  <a:pt x="0" y="0"/>
                </a:lnTo>
                <a:lnTo>
                  <a:pt x="3206168" y="0"/>
                </a:lnTo>
                <a:lnTo>
                  <a:pt x="3206168" y="320616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921295" y="1028700"/>
            <a:ext cx="4445410" cy="1140474"/>
          </a:xfrm>
          <a:custGeom>
            <a:avLst/>
            <a:gdLst/>
            <a:ahLst/>
            <a:cxnLst/>
            <a:rect r="r" b="b" t="t" l="l"/>
            <a:pathLst>
              <a:path h="1140474" w="4445410">
                <a:moveTo>
                  <a:pt x="0" y="0"/>
                </a:moveTo>
                <a:lnTo>
                  <a:pt x="4445410" y="0"/>
                </a:lnTo>
                <a:lnTo>
                  <a:pt x="4445410" y="1140474"/>
                </a:lnTo>
                <a:lnTo>
                  <a:pt x="0" y="1140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670" t="-223772" r="-7904" b="-239343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072796" y="102870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-1096275" y="2679805"/>
            <a:ext cx="5140642" cy="7710963"/>
          </a:xfrm>
          <a:custGeom>
            <a:avLst/>
            <a:gdLst/>
            <a:ahLst/>
            <a:cxnLst/>
            <a:rect r="r" b="b" t="t" l="l"/>
            <a:pathLst>
              <a:path h="7710963" w="5140642">
                <a:moveTo>
                  <a:pt x="0" y="0"/>
                </a:moveTo>
                <a:lnTo>
                  <a:pt x="5140642" y="0"/>
                </a:lnTo>
                <a:lnTo>
                  <a:pt x="514064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713268" y="5360686"/>
            <a:ext cx="12861465" cy="1390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b="true" sz="4600" spc="-138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Semoga pres</a:t>
            </a:r>
            <a:r>
              <a:rPr lang="en-US" b="true" sz="4600" spc="-138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entasi ini memberikan gambaran SPMB SMAN 1 Maja Tahun 2026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644291" y="8109996"/>
            <a:ext cx="2991777" cy="48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8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 Kami: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630498" y="8109996"/>
            <a:ext cx="2313442" cy="485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89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Email Kami: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3644291" y="8567196"/>
            <a:ext cx="5316978" cy="94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89" b="true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www.sman1maja.com</a:t>
            </a:r>
          </a:p>
          <a:p>
            <a:pPr algn="l">
              <a:lnSpc>
                <a:spcPts val="3600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0630498" y="8567196"/>
            <a:ext cx="5316978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spc="-89" b="true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sman01maja@gmailcom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 l="0" t="-68518" r="0" b="-6851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9175" y="3179820"/>
            <a:ext cx="5397536" cy="892843"/>
            <a:chOff x="0" y="0"/>
            <a:chExt cx="2456824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56824" cy="406400"/>
            </a:xfrm>
            <a:custGeom>
              <a:avLst/>
              <a:gdLst/>
              <a:ahLst/>
              <a:cxnLst/>
              <a:rect r="r" b="b" t="t" l="l"/>
              <a:pathLst>
                <a:path h="406400" w="2456824">
                  <a:moveTo>
                    <a:pt x="2253624" y="0"/>
                  </a:moveTo>
                  <a:cubicBezTo>
                    <a:pt x="2365848" y="0"/>
                    <a:pt x="2456824" y="90976"/>
                    <a:pt x="2456824" y="203200"/>
                  </a:cubicBezTo>
                  <a:cubicBezTo>
                    <a:pt x="2456824" y="315424"/>
                    <a:pt x="2365848" y="406400"/>
                    <a:pt x="225362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456824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101549" y="4816637"/>
            <a:ext cx="892843" cy="89284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A31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101549" y="3850050"/>
            <a:ext cx="892843" cy="89284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true" flipV="false" rot="0">
            <a:off x="14235568" y="742748"/>
            <a:ext cx="2758824" cy="2758824"/>
          </a:xfrm>
          <a:custGeom>
            <a:avLst/>
            <a:gdLst/>
            <a:ahLst/>
            <a:cxnLst/>
            <a:rect r="r" b="b" t="t" l="l"/>
            <a:pathLst>
              <a:path h="2758824" w="2758824">
                <a:moveTo>
                  <a:pt x="2758824" y="0"/>
                </a:moveTo>
                <a:lnTo>
                  <a:pt x="0" y="0"/>
                </a:lnTo>
                <a:lnTo>
                  <a:pt x="0" y="2758824"/>
                </a:lnTo>
                <a:lnTo>
                  <a:pt x="2758824" y="2758824"/>
                </a:lnTo>
                <a:lnTo>
                  <a:pt x="27588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261934" y="5014093"/>
            <a:ext cx="10973634" cy="3854489"/>
          </a:xfrm>
          <a:custGeom>
            <a:avLst/>
            <a:gdLst/>
            <a:ahLst/>
            <a:cxnLst/>
            <a:rect r="r" b="b" t="t" l="l"/>
            <a:pathLst>
              <a:path h="3854489" w="10973634">
                <a:moveTo>
                  <a:pt x="0" y="0"/>
                </a:moveTo>
                <a:lnTo>
                  <a:pt x="10973634" y="0"/>
                </a:lnTo>
                <a:lnTo>
                  <a:pt x="10973634" y="3854489"/>
                </a:lnTo>
                <a:lnTo>
                  <a:pt x="0" y="38544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035060" y="8460502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91818" y="3501572"/>
            <a:ext cx="4523619" cy="6785428"/>
          </a:xfrm>
          <a:custGeom>
            <a:avLst/>
            <a:gdLst/>
            <a:ahLst/>
            <a:cxnLst/>
            <a:rect r="r" b="b" t="t" l="l"/>
            <a:pathLst>
              <a:path h="6785428" w="4523619">
                <a:moveTo>
                  <a:pt x="0" y="0"/>
                </a:moveTo>
                <a:lnTo>
                  <a:pt x="4523619" y="0"/>
                </a:lnTo>
                <a:lnTo>
                  <a:pt x="4523619" y="6785428"/>
                </a:lnTo>
                <a:lnTo>
                  <a:pt x="0" y="67854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91" r="0" b="-91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19175" y="904875"/>
            <a:ext cx="9910289" cy="121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b="true" sz="7200" spc="-216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TIMELINE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9175" y="1979285"/>
            <a:ext cx="11783259" cy="1292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</a:pPr>
            <a:r>
              <a:rPr lang="en-US" b="true" sz="7600" spc="-228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SPMB SMAN 1 MAJA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3440533"/>
            <a:ext cx="5388011" cy="409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b="true" sz="2995" spc="-89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Tahun Pelajaran 2026-2027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81860" y="8882438"/>
            <a:ext cx="2224466" cy="37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b="true" sz="2595" spc="-7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Kepanitiaan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74320" y="4638231"/>
            <a:ext cx="2224466" cy="37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b="true" sz="2595" spc="-7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Sosialisasi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748751" y="8882438"/>
            <a:ext cx="2224466" cy="37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b="true" sz="2595" spc="-7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PCMB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929464" y="4638231"/>
            <a:ext cx="3125816" cy="37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b="true" sz="2595" spc="-7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SPMB TAHAP 1 &amp; 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62306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69744" y="2562838"/>
            <a:ext cx="10544143" cy="6737297"/>
          </a:xfrm>
          <a:custGeom>
            <a:avLst/>
            <a:gdLst/>
            <a:ahLst/>
            <a:cxnLst/>
            <a:rect r="r" b="b" t="t" l="l"/>
            <a:pathLst>
              <a:path h="6737297" w="10544143">
                <a:moveTo>
                  <a:pt x="0" y="0"/>
                </a:moveTo>
                <a:lnTo>
                  <a:pt x="10544143" y="0"/>
                </a:lnTo>
                <a:lnTo>
                  <a:pt x="10544143" y="6737297"/>
                </a:lnTo>
                <a:lnTo>
                  <a:pt x="0" y="67372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21407" y="2576037"/>
            <a:ext cx="5140642" cy="7710963"/>
          </a:xfrm>
          <a:custGeom>
            <a:avLst/>
            <a:gdLst/>
            <a:ahLst/>
            <a:cxnLst/>
            <a:rect r="r" b="b" t="t" l="l"/>
            <a:pathLst>
              <a:path h="7710963" w="5140642">
                <a:moveTo>
                  <a:pt x="0" y="0"/>
                </a:moveTo>
                <a:lnTo>
                  <a:pt x="5140642" y="0"/>
                </a:lnTo>
                <a:lnTo>
                  <a:pt x="514064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933450"/>
            <a:ext cx="9910289" cy="870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40"/>
              </a:lnSpc>
            </a:pPr>
            <a:r>
              <a:rPr lang="en-US" b="true" sz="5100" spc="-153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KUOTA SPMB SMAN 1 MAJA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699249"/>
            <a:ext cx="4696774" cy="863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15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T.A. 2026-2027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62306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04731" y="2479870"/>
            <a:ext cx="12658597" cy="7223946"/>
          </a:xfrm>
          <a:custGeom>
            <a:avLst/>
            <a:gdLst/>
            <a:ahLst/>
            <a:cxnLst/>
            <a:rect r="r" b="b" t="t" l="l"/>
            <a:pathLst>
              <a:path h="7223946" w="12658597">
                <a:moveTo>
                  <a:pt x="0" y="0"/>
                </a:moveTo>
                <a:lnTo>
                  <a:pt x="12658596" y="0"/>
                </a:lnTo>
                <a:lnTo>
                  <a:pt x="12658596" y="7223946"/>
                </a:lnTo>
                <a:lnTo>
                  <a:pt x="0" y="7223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33450"/>
            <a:ext cx="9910289" cy="870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40"/>
              </a:lnSpc>
            </a:pPr>
            <a:r>
              <a:rPr lang="en-US" b="true" sz="5100" spc="-153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SKEMA SPMB SMAN 1 MAJA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699249"/>
            <a:ext cx="4696774" cy="863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150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T.A. 2026-2027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67021" y="3193616"/>
            <a:ext cx="627371" cy="62737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A31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273130" y="2329480"/>
            <a:ext cx="721262" cy="72126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5551868" y="742748"/>
            <a:ext cx="1442524" cy="1442524"/>
          </a:xfrm>
          <a:custGeom>
            <a:avLst/>
            <a:gdLst/>
            <a:ahLst/>
            <a:cxnLst/>
            <a:rect r="r" b="b" t="t" l="l"/>
            <a:pathLst>
              <a:path h="1442524" w="1442524">
                <a:moveTo>
                  <a:pt x="1442524" y="0"/>
                </a:moveTo>
                <a:lnTo>
                  <a:pt x="0" y="0"/>
                </a:lnTo>
                <a:lnTo>
                  <a:pt x="0" y="1442524"/>
                </a:lnTo>
                <a:lnTo>
                  <a:pt x="1442524" y="1442524"/>
                </a:lnTo>
                <a:lnTo>
                  <a:pt x="14425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599" y="2368678"/>
            <a:ext cx="14269586" cy="7344807"/>
          </a:xfrm>
          <a:custGeom>
            <a:avLst/>
            <a:gdLst/>
            <a:ahLst/>
            <a:cxnLst/>
            <a:rect r="r" b="b" t="t" l="l"/>
            <a:pathLst>
              <a:path h="7344807" w="14269586">
                <a:moveTo>
                  <a:pt x="0" y="0"/>
                </a:moveTo>
                <a:lnTo>
                  <a:pt x="14269586" y="0"/>
                </a:lnTo>
                <a:lnTo>
                  <a:pt x="14269586" y="7344806"/>
                </a:lnTo>
                <a:lnTo>
                  <a:pt x="0" y="734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637973"/>
            <a:ext cx="13803883" cy="173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60"/>
              </a:lnSpc>
            </a:pPr>
            <a:r>
              <a:rPr lang="en-US" b="true" sz="5900" spc="-177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JADWAL </a:t>
            </a:r>
          </a:p>
          <a:p>
            <a:pPr algn="l">
              <a:lnSpc>
                <a:spcPts val="3245"/>
              </a:lnSpc>
            </a:pPr>
            <a:r>
              <a:rPr lang="en-US" b="true" sz="5900" spc="-177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SPMB SMAN 1 MAJA T.A. 2026-2027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67021" y="3193616"/>
            <a:ext cx="627371" cy="62737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A31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6273130" y="2329480"/>
            <a:ext cx="721262" cy="72126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5551868" y="742748"/>
            <a:ext cx="1442524" cy="1442524"/>
          </a:xfrm>
          <a:custGeom>
            <a:avLst/>
            <a:gdLst/>
            <a:ahLst/>
            <a:cxnLst/>
            <a:rect r="r" b="b" t="t" l="l"/>
            <a:pathLst>
              <a:path h="1442524" w="1442524">
                <a:moveTo>
                  <a:pt x="1442524" y="0"/>
                </a:moveTo>
                <a:lnTo>
                  <a:pt x="0" y="0"/>
                </a:lnTo>
                <a:lnTo>
                  <a:pt x="0" y="1442524"/>
                </a:lnTo>
                <a:lnTo>
                  <a:pt x="1442524" y="1442524"/>
                </a:lnTo>
                <a:lnTo>
                  <a:pt x="14425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81631" y="3193616"/>
            <a:ext cx="10750951" cy="5689113"/>
          </a:xfrm>
          <a:custGeom>
            <a:avLst/>
            <a:gdLst/>
            <a:ahLst/>
            <a:cxnLst/>
            <a:rect r="r" b="b" t="t" l="l"/>
            <a:pathLst>
              <a:path h="5689113" w="10750951">
                <a:moveTo>
                  <a:pt x="0" y="0"/>
                </a:moveTo>
                <a:lnTo>
                  <a:pt x="10750952" y="0"/>
                </a:lnTo>
                <a:lnTo>
                  <a:pt x="10750952" y="5689113"/>
                </a:lnTo>
                <a:lnTo>
                  <a:pt x="0" y="5689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1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395445" y="6150573"/>
            <a:ext cx="6204641" cy="4136427"/>
          </a:xfrm>
          <a:custGeom>
            <a:avLst/>
            <a:gdLst/>
            <a:ahLst/>
            <a:cxnLst/>
            <a:rect r="r" b="b" t="t" l="l"/>
            <a:pathLst>
              <a:path h="4136427" w="6204641">
                <a:moveTo>
                  <a:pt x="0" y="0"/>
                </a:moveTo>
                <a:lnTo>
                  <a:pt x="6204640" y="0"/>
                </a:lnTo>
                <a:lnTo>
                  <a:pt x="6204640" y="4136427"/>
                </a:lnTo>
                <a:lnTo>
                  <a:pt x="0" y="41364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637973"/>
            <a:ext cx="13803883" cy="1002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60"/>
              </a:lnSpc>
            </a:pPr>
            <a:r>
              <a:rPr lang="en-US" b="true" sz="5900" spc="-177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SPMB SMAN 1 MAJA T.A. 2026-2027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81631" y="2348530"/>
            <a:ext cx="9392218" cy="776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84"/>
              </a:lnSpc>
            </a:pPr>
          </a:p>
          <a:p>
            <a:pPr algn="l">
              <a:lnSpc>
                <a:spcPts val="2084"/>
              </a:lnSpc>
            </a:pPr>
            <a:r>
              <a:rPr lang="en-US" sz="1895" spc="-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Mekanisme Pendaftaran : Daring melalui link </a:t>
            </a:r>
            <a:r>
              <a:rPr lang="en-US" sz="1895" i="true" spc="-56">
                <a:solidFill>
                  <a:srgbClr val="004AA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https://spmb.jabarprov.go.id/</a:t>
            </a:r>
          </a:p>
          <a:p>
            <a:pPr algn="l">
              <a:lnSpc>
                <a:spcPts val="2084"/>
              </a:lnSpc>
            </a:pPr>
            <a:r>
              <a:rPr lang="en-US" sz="1895" spc="-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306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6899" y="2426843"/>
            <a:ext cx="14639784" cy="6161145"/>
          </a:xfrm>
          <a:custGeom>
            <a:avLst/>
            <a:gdLst/>
            <a:ahLst/>
            <a:cxnLst/>
            <a:rect r="r" b="b" t="t" l="l"/>
            <a:pathLst>
              <a:path h="6161145" w="14639784">
                <a:moveTo>
                  <a:pt x="0" y="0"/>
                </a:moveTo>
                <a:lnTo>
                  <a:pt x="14639784" y="0"/>
                </a:lnTo>
                <a:lnTo>
                  <a:pt x="14639784" y="6161145"/>
                </a:lnTo>
                <a:lnTo>
                  <a:pt x="0" y="616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67984"/>
            <a:ext cx="12642414" cy="863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15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PEMETAAN CALON MURID BARU (PCMB)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025535" y="8451665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306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051722"/>
            <a:ext cx="15061642" cy="7518394"/>
          </a:xfrm>
          <a:custGeom>
            <a:avLst/>
            <a:gdLst/>
            <a:ahLst/>
            <a:cxnLst/>
            <a:rect r="r" b="b" t="t" l="l"/>
            <a:pathLst>
              <a:path h="7518394" w="15061642">
                <a:moveTo>
                  <a:pt x="0" y="0"/>
                </a:moveTo>
                <a:lnTo>
                  <a:pt x="15061642" y="0"/>
                </a:lnTo>
                <a:lnTo>
                  <a:pt x="15061642" y="7518394"/>
                </a:lnTo>
                <a:lnTo>
                  <a:pt x="0" y="7518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67984"/>
            <a:ext cx="12642414" cy="863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15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PEMETAAN CALON MURID BARU (PCMB)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3060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3555" y="1675997"/>
            <a:ext cx="14967045" cy="8229600"/>
          </a:xfrm>
          <a:custGeom>
            <a:avLst/>
            <a:gdLst/>
            <a:ahLst/>
            <a:cxnLst/>
            <a:rect r="r" b="b" t="t" l="l"/>
            <a:pathLst>
              <a:path h="8229600" w="14967045">
                <a:moveTo>
                  <a:pt x="0" y="0"/>
                </a:moveTo>
                <a:lnTo>
                  <a:pt x="14967045" y="0"/>
                </a:lnTo>
                <a:lnTo>
                  <a:pt x="149670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" t="-2422" r="-39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996559"/>
            <a:ext cx="12137902" cy="679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120">
                <a:solidFill>
                  <a:srgbClr val="004AAD"/>
                </a:solidFill>
                <a:latin typeface="Garet Bold"/>
                <a:ea typeface="Garet Bold"/>
                <a:cs typeface="Garet Bold"/>
                <a:sym typeface="Garet Bold"/>
              </a:rPr>
              <a:t>SELEKSI PEMETAAN CALON MURID BARU (PCMB)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035060" y="8442140"/>
            <a:ext cx="1224240" cy="816160"/>
          </a:xfrm>
          <a:custGeom>
            <a:avLst/>
            <a:gdLst/>
            <a:ahLst/>
            <a:cxnLst/>
            <a:rect r="r" b="b" t="t" l="l"/>
            <a:pathLst>
              <a:path h="816160" w="1224240">
                <a:moveTo>
                  <a:pt x="0" y="0"/>
                </a:moveTo>
                <a:lnTo>
                  <a:pt x="1224240" y="0"/>
                </a:lnTo>
                <a:lnTo>
                  <a:pt x="1224240" y="816160"/>
                </a:lnTo>
                <a:lnTo>
                  <a:pt x="0" y="816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DAHKKpmsWF0</dc:identifier>
  <dcterms:modified xsi:type="dcterms:W3CDTF">2011-08-01T06:04:30Z</dcterms:modified>
  <cp:revision>1</cp:revision>
  <dc:title>Presentasi SPMB</dc:title>
</cp:coreProperties>
</file>